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64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-112" y="-4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48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94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65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4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9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88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17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8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00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55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0FB10-338B-4FF9-8877-D8F4597931A8}" type="datetimeFigureOut">
              <a:rPr lang="fr-FR" smtClean="0"/>
              <a:t>11/11/21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FDD3C-65FE-4C67-B819-87A1CBAB72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19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431255" y="3051967"/>
            <a:ext cx="72690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 smtClean="0"/>
          </a:p>
          <a:p>
            <a:r>
              <a:rPr lang="fr-FR" dirty="0" smtClean="0"/>
              <a:t>Le joueur joue 3 boules x 2 rotations.</a:t>
            </a:r>
          </a:p>
          <a:p>
            <a:r>
              <a:rPr lang="fr-FR" dirty="0" smtClean="0"/>
              <a:t>Les boules sont ramassées uniquement à la fin de la rotation.</a:t>
            </a:r>
          </a:p>
          <a:p>
            <a:r>
              <a:rPr lang="fr-FR" dirty="0" smtClean="0"/>
              <a:t>Au total, le joueur joue 6 boules.</a:t>
            </a:r>
          </a:p>
          <a:p>
            <a:r>
              <a:rPr lang="fr-FR" dirty="0" smtClean="0"/>
              <a:t>Le but est marqué et fixe, si il est bougé lors d’un tir, il est remis à sa place.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59903" y="4735720"/>
            <a:ext cx="849729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Critères de réussite </a:t>
            </a:r>
          </a:p>
          <a:p>
            <a:r>
              <a:rPr lang="fr-FR" b="1" dirty="0" smtClean="0"/>
              <a:t>5 </a:t>
            </a:r>
            <a:r>
              <a:rPr lang="fr-FR" b="1" dirty="0" smtClean="0"/>
              <a:t>points </a:t>
            </a:r>
            <a:r>
              <a:rPr lang="fr-FR" dirty="0" smtClean="0"/>
              <a:t>: je marque à la fin de mes 3 boules jouées (ou avant)</a:t>
            </a:r>
          </a:p>
          <a:p>
            <a:r>
              <a:rPr lang="fr-FR" b="1" dirty="0" smtClean="0"/>
              <a:t>3 points </a:t>
            </a:r>
            <a:r>
              <a:rPr lang="fr-FR" dirty="0" smtClean="0"/>
              <a:t>: personne ne marque ou l’adversaire ne marque qu’un point à la fin de mes 3 boules jouées</a:t>
            </a:r>
          </a:p>
          <a:p>
            <a:r>
              <a:rPr lang="fr-FR" b="1" dirty="0" smtClean="0"/>
              <a:t>1 point </a:t>
            </a:r>
            <a:r>
              <a:rPr lang="fr-FR" dirty="0" smtClean="0"/>
              <a:t>: l’adversaire ne marque que deux points à la fin de mes 3 boules jouées</a:t>
            </a:r>
          </a:p>
          <a:p>
            <a:endParaRPr lang="fr-FR" dirty="0" smtClean="0"/>
          </a:p>
        </p:txBody>
      </p:sp>
      <p:sp>
        <p:nvSpPr>
          <p:cNvPr id="17" name="Ellipse 16"/>
          <p:cNvSpPr/>
          <p:nvPr/>
        </p:nvSpPr>
        <p:spPr>
          <a:xfrm>
            <a:off x="1488062" y="1669724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9680797" y="5260972"/>
            <a:ext cx="1910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Distances </a:t>
            </a:r>
          </a:p>
          <a:p>
            <a:r>
              <a:rPr lang="fr-FR" dirty="0" smtClean="0"/>
              <a:t>Minime : 6m </a:t>
            </a:r>
          </a:p>
          <a:p>
            <a:r>
              <a:rPr lang="fr-FR" dirty="0" smtClean="0"/>
              <a:t>Cadet : 7m</a:t>
            </a:r>
          </a:p>
          <a:p>
            <a:r>
              <a:rPr lang="fr-FR" dirty="0" smtClean="0"/>
              <a:t>Junior : 8m</a:t>
            </a:r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2704088" y="1669724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2873045" y="1959707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  <a:r>
              <a:rPr lang="fr-FR" dirty="0" smtClean="0"/>
              <a:t> m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677575" y="1959707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 m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14591" y="133675"/>
            <a:ext cx="3456827" cy="7694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600" b="1" dirty="0" smtClean="0"/>
          </a:p>
          <a:p>
            <a:pPr algn="ctr"/>
            <a:r>
              <a:rPr lang="fr-FR" sz="3200" b="1" dirty="0" smtClean="0"/>
              <a:t>Atelier T 1</a:t>
            </a:r>
          </a:p>
          <a:p>
            <a:pPr algn="ctr"/>
            <a:endParaRPr lang="fr-FR" sz="600" b="1" dirty="0"/>
          </a:p>
        </p:txBody>
      </p:sp>
      <p:sp>
        <p:nvSpPr>
          <p:cNvPr id="28" name="Ellipse 27"/>
          <p:cNvSpPr/>
          <p:nvPr/>
        </p:nvSpPr>
        <p:spPr>
          <a:xfrm rot="5400000">
            <a:off x="10803629" y="1971640"/>
            <a:ext cx="343002" cy="3548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 rot="5400000">
            <a:off x="9065261" y="2951279"/>
            <a:ext cx="343002" cy="3548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 rot="5400000">
            <a:off x="9052446" y="992000"/>
            <a:ext cx="343002" cy="3548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Organigramme : Connecteur 2"/>
          <p:cNvSpPr/>
          <p:nvPr/>
        </p:nvSpPr>
        <p:spPr>
          <a:xfrm>
            <a:off x="9151948" y="2077079"/>
            <a:ext cx="144000" cy="1440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9223947" y="1415846"/>
            <a:ext cx="1" cy="61698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H="1" flipV="1">
            <a:off x="9223947" y="2320581"/>
            <a:ext cx="1" cy="61698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 flipV="1">
            <a:off x="9414203" y="2140371"/>
            <a:ext cx="1179540" cy="342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8258380" y="1485408"/>
            <a:ext cx="89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20 cm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8258380" y="2343723"/>
            <a:ext cx="89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20 cm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9680797" y="1663503"/>
            <a:ext cx="89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</a:t>
            </a:r>
            <a:r>
              <a:rPr lang="fr-FR" dirty="0" smtClean="0"/>
              <a:t>0 cm</a:t>
            </a:r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270842" y="1674695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460355" y="1964678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  <a:r>
              <a:rPr lang="fr-FR" dirty="0" smtClean="0"/>
              <a:t> m</a:t>
            </a:r>
          </a:p>
        </p:txBody>
      </p:sp>
      <p:sp>
        <p:nvSpPr>
          <p:cNvPr id="2" name="Rectangle 1"/>
          <p:cNvSpPr/>
          <p:nvPr/>
        </p:nvSpPr>
        <p:spPr>
          <a:xfrm>
            <a:off x="3991585" y="102873"/>
            <a:ext cx="7018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But </a:t>
            </a:r>
            <a:r>
              <a:rPr lang="fr-FR" sz="2400" b="1" dirty="0" smtClean="0"/>
              <a:t>: L’adversaire </a:t>
            </a:r>
            <a:r>
              <a:rPr lang="fr-FR" sz="2400" b="1" dirty="0"/>
              <a:t>a 3 points à terre. L’objectif est de faire le maximum de points en tirant.</a:t>
            </a:r>
          </a:p>
        </p:txBody>
      </p:sp>
    </p:spTree>
    <p:extLst>
      <p:ext uri="{BB962C8B-B14F-4D97-AF65-F5344CB8AC3E}">
        <p14:creationId xmlns:p14="http://schemas.microsoft.com/office/powerpoint/2010/main" val="96985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291530" y="3607220"/>
            <a:ext cx="59200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dirty="0"/>
              <a:t>joueur joue 3 boules </a:t>
            </a:r>
            <a:r>
              <a:rPr lang="fr-FR" dirty="0" smtClean="0"/>
              <a:t>x 2 rotations.</a:t>
            </a:r>
          </a:p>
          <a:p>
            <a:r>
              <a:rPr lang="fr-FR" dirty="0" smtClean="0"/>
              <a:t>La situation est remise en place après chaque boule.</a:t>
            </a:r>
          </a:p>
          <a:p>
            <a:r>
              <a:rPr lang="fr-FR" dirty="0" smtClean="0"/>
              <a:t>Au </a:t>
            </a:r>
            <a:r>
              <a:rPr lang="fr-FR" dirty="0"/>
              <a:t>total, le joueur joue 6 boules</a:t>
            </a:r>
            <a:r>
              <a:rPr lang="fr-FR" dirty="0" smtClean="0"/>
              <a:t>.</a:t>
            </a:r>
          </a:p>
          <a:p>
            <a:r>
              <a:rPr lang="fr-FR" dirty="0"/>
              <a:t>Toute boule à l’aplomb de la </a:t>
            </a:r>
            <a:r>
              <a:rPr lang="fr-FR" dirty="0" smtClean="0"/>
              <a:t>ligne valide le score avantageux.</a:t>
            </a:r>
            <a:endParaRPr lang="fr-FR" dirty="0"/>
          </a:p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195904" y="5122671"/>
            <a:ext cx="74661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Critère de réussite </a:t>
            </a:r>
          </a:p>
          <a:p>
            <a:r>
              <a:rPr lang="fr-FR" b="1" dirty="0" smtClean="0"/>
              <a:t>5 </a:t>
            </a:r>
            <a:r>
              <a:rPr lang="fr-FR" b="1" dirty="0" smtClean="0"/>
              <a:t>points </a:t>
            </a:r>
            <a:r>
              <a:rPr lang="fr-FR" dirty="0" smtClean="0"/>
              <a:t>:  je </a:t>
            </a:r>
            <a:r>
              <a:rPr lang="fr-FR" dirty="0" smtClean="0"/>
              <a:t>frappe la </a:t>
            </a:r>
            <a:r>
              <a:rPr lang="fr-FR" dirty="0" smtClean="0"/>
              <a:t>boule adverse et la mienne reste dans le petit carré</a:t>
            </a:r>
          </a:p>
          <a:p>
            <a:r>
              <a:rPr lang="fr-FR" b="1" dirty="0" smtClean="0"/>
              <a:t>3 points </a:t>
            </a:r>
            <a:r>
              <a:rPr lang="fr-FR" dirty="0" smtClean="0"/>
              <a:t>: je </a:t>
            </a:r>
            <a:r>
              <a:rPr lang="fr-FR" dirty="0" smtClean="0"/>
              <a:t>frappe </a:t>
            </a:r>
            <a:r>
              <a:rPr lang="fr-FR" dirty="0" smtClean="0"/>
              <a:t>la boule adverse et la mienne reste dans le grand carré</a:t>
            </a:r>
          </a:p>
          <a:p>
            <a:r>
              <a:rPr lang="fr-FR" b="1" dirty="0" smtClean="0"/>
              <a:t>1 point </a:t>
            </a:r>
            <a:r>
              <a:rPr lang="fr-FR" dirty="0" smtClean="0"/>
              <a:t>: je </a:t>
            </a:r>
            <a:r>
              <a:rPr lang="fr-FR" dirty="0" smtClean="0"/>
              <a:t>frappe </a:t>
            </a:r>
            <a:r>
              <a:rPr lang="fr-FR" dirty="0" smtClean="0"/>
              <a:t>la boule adverse, les deux boules sortent du grand carré</a:t>
            </a:r>
          </a:p>
          <a:p>
            <a:endParaRPr lang="fr-FR" dirty="0" smtClean="0"/>
          </a:p>
        </p:txBody>
      </p:sp>
      <p:sp>
        <p:nvSpPr>
          <p:cNvPr id="17" name="Ellipse 16"/>
          <p:cNvSpPr/>
          <p:nvPr/>
        </p:nvSpPr>
        <p:spPr>
          <a:xfrm>
            <a:off x="1724578" y="2288972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420326" y="849470"/>
            <a:ext cx="1651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Distances </a:t>
            </a:r>
          </a:p>
          <a:p>
            <a:r>
              <a:rPr lang="fr-FR" sz="1600" dirty="0" smtClean="0"/>
              <a:t>Minime : 6m </a:t>
            </a:r>
          </a:p>
          <a:p>
            <a:r>
              <a:rPr lang="fr-FR" sz="1600" dirty="0" smtClean="0"/>
              <a:t>Cadet : 7m</a:t>
            </a:r>
          </a:p>
          <a:p>
            <a:r>
              <a:rPr lang="fr-FR" sz="1600" dirty="0" smtClean="0"/>
              <a:t>Junior : 8m</a:t>
            </a:r>
            <a:endParaRPr lang="fr-FR" sz="1600" dirty="0"/>
          </a:p>
        </p:txBody>
      </p:sp>
      <p:sp>
        <p:nvSpPr>
          <p:cNvPr id="21" name="Ellipse 20"/>
          <p:cNvSpPr/>
          <p:nvPr/>
        </p:nvSpPr>
        <p:spPr>
          <a:xfrm>
            <a:off x="3074294" y="2317616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3281448" y="2664889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  <a:r>
              <a:rPr lang="fr-FR" dirty="0" smtClean="0"/>
              <a:t> m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914091" y="2636242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 m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52788" y="0"/>
            <a:ext cx="3552319" cy="7694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600" b="1" dirty="0" smtClean="0"/>
          </a:p>
          <a:p>
            <a:pPr algn="ctr"/>
            <a:r>
              <a:rPr lang="fr-FR" sz="3200" b="1" dirty="0" smtClean="0"/>
              <a:t>Atelier T </a:t>
            </a:r>
            <a:r>
              <a:rPr lang="fr-FR" sz="3200" b="1" dirty="0"/>
              <a:t>2</a:t>
            </a:r>
            <a:endParaRPr lang="fr-FR" sz="3200" b="1" dirty="0" smtClean="0"/>
          </a:p>
          <a:p>
            <a:pPr algn="ctr"/>
            <a:endParaRPr lang="fr-FR" sz="600" b="1" dirty="0"/>
          </a:p>
        </p:txBody>
      </p:sp>
      <p:sp>
        <p:nvSpPr>
          <p:cNvPr id="2" name="Rectangle 1"/>
          <p:cNvSpPr/>
          <p:nvPr/>
        </p:nvSpPr>
        <p:spPr>
          <a:xfrm>
            <a:off x="9060709" y="2024163"/>
            <a:ext cx="1260000" cy="12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8241159" y="1220033"/>
            <a:ext cx="2880000" cy="28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avec flèche 31"/>
          <p:cNvCxnSpPr/>
          <p:nvPr/>
        </p:nvCxnSpPr>
        <p:spPr>
          <a:xfrm flipH="1" flipV="1">
            <a:off x="8241159" y="1059615"/>
            <a:ext cx="288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9948937" y="628598"/>
            <a:ext cx="824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1m50</a:t>
            </a:r>
            <a:endParaRPr lang="fr-FR" dirty="0"/>
          </a:p>
        </p:txBody>
      </p:sp>
      <p:cxnSp>
        <p:nvCxnSpPr>
          <p:cNvPr id="36" name="Connecteur droit avec flèche 35"/>
          <p:cNvCxnSpPr/>
          <p:nvPr/>
        </p:nvCxnSpPr>
        <p:spPr>
          <a:xfrm flipH="1" flipV="1">
            <a:off x="9050311" y="1867252"/>
            <a:ext cx="1260000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9329933" y="1456222"/>
            <a:ext cx="824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60cm</a:t>
            </a:r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 rot="5400000">
            <a:off x="9528755" y="2467177"/>
            <a:ext cx="343002" cy="3548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9699410" y="2577564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0358058" y="3358798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1216899" y="3555785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</a:rPr>
              <a:t>1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433926" y="2269145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642536" y="2578225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  <a:r>
              <a:rPr lang="fr-FR" dirty="0" smtClean="0"/>
              <a:t> m</a:t>
            </a:r>
          </a:p>
        </p:txBody>
      </p:sp>
      <p:sp>
        <p:nvSpPr>
          <p:cNvPr id="3" name="Rectangle 2"/>
          <p:cNvSpPr/>
          <p:nvPr/>
        </p:nvSpPr>
        <p:spPr>
          <a:xfrm>
            <a:off x="3773742" y="121969"/>
            <a:ext cx="68354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But </a:t>
            </a:r>
            <a:r>
              <a:rPr lang="fr-FR" sz="2400" b="1" dirty="0" smtClean="0"/>
              <a:t>: Faire </a:t>
            </a:r>
            <a:r>
              <a:rPr lang="fr-FR" sz="2400" b="1" dirty="0"/>
              <a:t>le maximum de points en cadrant au tir.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89102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453867" y="3234839"/>
            <a:ext cx="59200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</a:t>
            </a:r>
            <a:endParaRPr lang="fr-FR" b="1" dirty="0" smtClean="0"/>
          </a:p>
          <a:p>
            <a:r>
              <a:rPr lang="fr-FR" dirty="0"/>
              <a:t>Le joueur joue 3 boules </a:t>
            </a:r>
            <a:r>
              <a:rPr lang="fr-FR" dirty="0" smtClean="0"/>
              <a:t>x 2 rotations.</a:t>
            </a:r>
          </a:p>
          <a:p>
            <a:r>
              <a:rPr lang="fr-FR" dirty="0" smtClean="0"/>
              <a:t>La situation est remise en place après chaque boule.</a:t>
            </a:r>
          </a:p>
          <a:p>
            <a:r>
              <a:rPr lang="fr-FR" dirty="0" smtClean="0"/>
              <a:t>Au </a:t>
            </a:r>
            <a:r>
              <a:rPr lang="fr-FR" dirty="0"/>
              <a:t>total, le joueur joue 6 boules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53865" y="4884429"/>
            <a:ext cx="10707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 </a:t>
            </a:r>
            <a:r>
              <a:rPr lang="fr-FR" dirty="0" smtClean="0"/>
              <a:t>points :  je sors les deux boules adverses (au-delà de la seconde ligne) et la mienne reste à l’intérieur </a:t>
            </a:r>
          </a:p>
          <a:p>
            <a:r>
              <a:rPr lang="fr-FR" dirty="0" smtClean="0"/>
              <a:t>3 points : </a:t>
            </a:r>
            <a:r>
              <a:rPr lang="fr-FR" dirty="0"/>
              <a:t>je sors les deux boules adverses (au-delà de </a:t>
            </a:r>
            <a:r>
              <a:rPr lang="fr-FR" dirty="0" smtClean="0"/>
              <a:t>la </a:t>
            </a:r>
            <a:r>
              <a:rPr lang="fr-FR" dirty="0"/>
              <a:t>seconde ligne) et la mienne </a:t>
            </a:r>
            <a:r>
              <a:rPr lang="fr-FR" dirty="0" smtClean="0"/>
              <a:t>ne reste pas à </a:t>
            </a:r>
            <a:r>
              <a:rPr lang="fr-FR" dirty="0"/>
              <a:t>l’intérieur </a:t>
            </a:r>
            <a:endParaRPr lang="fr-FR" dirty="0" smtClean="0"/>
          </a:p>
          <a:p>
            <a:r>
              <a:rPr lang="fr-FR" dirty="0" smtClean="0"/>
              <a:t>1 point : je sors une seule boule adverse au-delà de la seconde ligne</a:t>
            </a:r>
          </a:p>
          <a:p>
            <a:r>
              <a:rPr lang="fr-FR" dirty="0" smtClean="0"/>
              <a:t>La boule est valide si l’impact se fait avant la première ligne</a:t>
            </a:r>
          </a:p>
        </p:txBody>
      </p:sp>
      <p:sp>
        <p:nvSpPr>
          <p:cNvPr id="17" name="Ellipse 16"/>
          <p:cNvSpPr/>
          <p:nvPr/>
        </p:nvSpPr>
        <p:spPr>
          <a:xfrm>
            <a:off x="1609988" y="1620087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6354808" y="3349417"/>
            <a:ext cx="1922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Distances </a:t>
            </a:r>
          </a:p>
          <a:p>
            <a:r>
              <a:rPr lang="fr-FR" dirty="0" smtClean="0"/>
              <a:t>Minime : </a:t>
            </a:r>
            <a:r>
              <a:rPr lang="fr-FR" dirty="0" smtClean="0"/>
              <a:t>6 m </a:t>
            </a:r>
            <a:endParaRPr lang="fr-FR" dirty="0" smtClean="0"/>
          </a:p>
          <a:p>
            <a:r>
              <a:rPr lang="fr-FR" dirty="0" smtClean="0"/>
              <a:t>Cadet : </a:t>
            </a:r>
            <a:r>
              <a:rPr lang="fr-FR" dirty="0" smtClean="0"/>
              <a:t>7 m</a:t>
            </a:r>
            <a:endParaRPr lang="fr-FR" dirty="0" smtClean="0"/>
          </a:p>
          <a:p>
            <a:r>
              <a:rPr lang="fr-FR" dirty="0" smtClean="0"/>
              <a:t>Junior : </a:t>
            </a:r>
            <a:r>
              <a:rPr lang="fr-FR" dirty="0" smtClean="0"/>
              <a:t>8 m</a:t>
            </a:r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2826014" y="1620087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2994971" y="1910070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 </a:t>
            </a:r>
            <a:r>
              <a:rPr lang="fr-FR" dirty="0" smtClean="0"/>
              <a:t>m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799501" y="1910070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 </a:t>
            </a:r>
            <a:r>
              <a:rPr lang="fr-FR" dirty="0" smtClean="0"/>
              <a:t>m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248280" y="143224"/>
            <a:ext cx="3399532" cy="7694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600" b="1" dirty="0" smtClean="0"/>
          </a:p>
          <a:p>
            <a:pPr algn="ctr"/>
            <a:r>
              <a:rPr lang="fr-FR" sz="3200" b="1" dirty="0" smtClean="0"/>
              <a:t>Atelier </a:t>
            </a:r>
            <a:r>
              <a:rPr lang="fr-FR" sz="3200" b="1" dirty="0" err="1" smtClean="0"/>
              <a:t>T</a:t>
            </a:r>
            <a:r>
              <a:rPr lang="fr-FR" sz="3200" b="1" dirty="0" smtClean="0"/>
              <a:t> </a:t>
            </a:r>
            <a:r>
              <a:rPr lang="fr-FR" sz="3200" b="1" dirty="0" smtClean="0"/>
              <a:t>4</a:t>
            </a:r>
            <a:endParaRPr lang="fr-FR" sz="3200" b="1" dirty="0" smtClean="0"/>
          </a:p>
          <a:p>
            <a:pPr algn="ctr"/>
            <a:endParaRPr lang="fr-FR" sz="600" b="1" dirty="0"/>
          </a:p>
        </p:txBody>
      </p:sp>
      <p:sp>
        <p:nvSpPr>
          <p:cNvPr id="28" name="Ellipse 27"/>
          <p:cNvSpPr/>
          <p:nvPr/>
        </p:nvSpPr>
        <p:spPr>
          <a:xfrm rot="5400000">
            <a:off x="10150047" y="1741793"/>
            <a:ext cx="343002" cy="3548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/>
          <p:nvPr/>
        </p:nvCxnSpPr>
        <p:spPr>
          <a:xfrm>
            <a:off x="11372316" y="931636"/>
            <a:ext cx="0" cy="27566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 rot="5400000">
            <a:off x="10150047" y="2084796"/>
            <a:ext cx="343002" cy="3548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29"/>
          <p:cNvCxnSpPr/>
          <p:nvPr/>
        </p:nvCxnSpPr>
        <p:spPr>
          <a:xfrm>
            <a:off x="8821692" y="948273"/>
            <a:ext cx="13447" cy="27566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 flipV="1">
            <a:off x="8825590" y="2072508"/>
            <a:ext cx="1367836" cy="166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H="1" flipV="1">
            <a:off x="10498988" y="2078106"/>
            <a:ext cx="84379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9019887" y="1590861"/>
            <a:ext cx="824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1m50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10644303" y="1680366"/>
            <a:ext cx="597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1m</a:t>
            </a:r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295373" y="1620087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484886" y="1910070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8 </a:t>
            </a:r>
            <a:r>
              <a:rPr lang="fr-FR" dirty="0" smtClean="0"/>
              <a:t>m</a:t>
            </a:r>
          </a:p>
        </p:txBody>
      </p:sp>
      <p:sp>
        <p:nvSpPr>
          <p:cNvPr id="2" name="Rectangle 1"/>
          <p:cNvSpPr/>
          <p:nvPr/>
        </p:nvSpPr>
        <p:spPr>
          <a:xfrm>
            <a:off x="3982036" y="267350"/>
            <a:ext cx="71959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But : </a:t>
            </a:r>
            <a:r>
              <a:rPr lang="fr-FR" dirty="0" smtClean="0"/>
              <a:t>Tirer </a:t>
            </a:r>
            <a:r>
              <a:rPr lang="fr-FR" dirty="0"/>
              <a:t>les deux boules adversaires en utilisant le tir de rafle</a:t>
            </a:r>
          </a:p>
        </p:txBody>
      </p:sp>
    </p:spTree>
    <p:extLst>
      <p:ext uri="{BB962C8B-B14F-4D97-AF65-F5344CB8AC3E}">
        <p14:creationId xmlns:p14="http://schemas.microsoft.com/office/powerpoint/2010/main" val="244263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453867" y="3234839"/>
            <a:ext cx="67537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dirty="0"/>
              <a:t>joueur joue 3 boules </a:t>
            </a:r>
            <a:r>
              <a:rPr lang="fr-FR" dirty="0" smtClean="0"/>
              <a:t>x 2 rotations.</a:t>
            </a:r>
          </a:p>
          <a:p>
            <a:r>
              <a:rPr lang="fr-FR" dirty="0" smtClean="0"/>
              <a:t>La situation est remise en place après chaque boule.</a:t>
            </a:r>
          </a:p>
          <a:p>
            <a:r>
              <a:rPr lang="fr-FR" dirty="0" smtClean="0"/>
              <a:t>Au </a:t>
            </a:r>
            <a:r>
              <a:rPr lang="fr-FR" dirty="0"/>
              <a:t>total, le joueur joue 6 boules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 joueur est libre d’utiliser la technique qu’il veut (tir au fer, à la rafle)</a:t>
            </a:r>
          </a:p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995792" y="4808043"/>
            <a:ext cx="99121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Critère de réussite : </a:t>
            </a:r>
          </a:p>
          <a:p>
            <a:r>
              <a:rPr lang="fr-FR" dirty="0" smtClean="0"/>
              <a:t>5 </a:t>
            </a:r>
            <a:r>
              <a:rPr lang="fr-FR" dirty="0" smtClean="0"/>
              <a:t>points :  La boule blanche sort du cercle, </a:t>
            </a:r>
            <a:r>
              <a:rPr lang="fr-FR" dirty="0" smtClean="0"/>
              <a:t>les boules noires </a:t>
            </a:r>
            <a:r>
              <a:rPr lang="fr-FR" dirty="0" smtClean="0"/>
              <a:t>et ma boule restent dans le cercle</a:t>
            </a:r>
          </a:p>
          <a:p>
            <a:r>
              <a:rPr lang="fr-FR" dirty="0" smtClean="0"/>
              <a:t>3 points : La boule </a:t>
            </a:r>
            <a:r>
              <a:rPr lang="fr-FR" dirty="0"/>
              <a:t>blanche </a:t>
            </a:r>
            <a:r>
              <a:rPr lang="fr-FR" dirty="0" smtClean="0"/>
              <a:t>et ma boule jouée sortent du cercle, </a:t>
            </a:r>
            <a:r>
              <a:rPr lang="fr-FR" dirty="0" smtClean="0"/>
              <a:t>les boules noires restent  </a:t>
            </a:r>
            <a:r>
              <a:rPr lang="fr-FR" dirty="0" smtClean="0"/>
              <a:t>dans </a:t>
            </a:r>
            <a:r>
              <a:rPr lang="fr-FR" dirty="0"/>
              <a:t>le </a:t>
            </a:r>
            <a:r>
              <a:rPr lang="fr-FR" dirty="0" smtClean="0"/>
              <a:t>cercle</a:t>
            </a:r>
          </a:p>
          <a:p>
            <a:r>
              <a:rPr lang="fr-FR" dirty="0" smtClean="0"/>
              <a:t>1 point : La boule blanche est touchée mais </a:t>
            </a:r>
            <a:r>
              <a:rPr lang="fr-FR" dirty="0" smtClean="0"/>
              <a:t>un des boules noires </a:t>
            </a:r>
            <a:r>
              <a:rPr lang="fr-FR" dirty="0" smtClean="0"/>
              <a:t>sort du cercle</a:t>
            </a:r>
          </a:p>
          <a:p>
            <a:r>
              <a:rPr lang="fr-FR" dirty="0" smtClean="0"/>
              <a:t>La boule est considérée comme sortie lorsque celle-ci dépasse complètement la ligne</a:t>
            </a:r>
          </a:p>
        </p:txBody>
      </p:sp>
      <p:sp>
        <p:nvSpPr>
          <p:cNvPr id="17" name="Ellipse 16"/>
          <p:cNvSpPr/>
          <p:nvPr/>
        </p:nvSpPr>
        <p:spPr>
          <a:xfrm>
            <a:off x="1400043" y="1752509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4443060" y="2204555"/>
            <a:ext cx="1592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Distances </a:t>
            </a:r>
          </a:p>
          <a:p>
            <a:r>
              <a:rPr lang="fr-FR" dirty="0" smtClean="0"/>
              <a:t>Minime : 6m </a:t>
            </a:r>
          </a:p>
          <a:p>
            <a:r>
              <a:rPr lang="fr-FR" dirty="0" smtClean="0"/>
              <a:t>Cadet : 7m</a:t>
            </a:r>
          </a:p>
          <a:p>
            <a:r>
              <a:rPr lang="fr-FR" dirty="0" smtClean="0"/>
              <a:t>Junior : 8m</a:t>
            </a:r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2616069" y="1752509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2785026" y="2042492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  <a:r>
              <a:rPr lang="fr-FR" dirty="0" smtClean="0"/>
              <a:t> m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589556" y="2042492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 m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6394" y="152772"/>
            <a:ext cx="2692887" cy="7694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600" b="1" dirty="0" smtClean="0"/>
          </a:p>
          <a:p>
            <a:pPr algn="ctr"/>
            <a:r>
              <a:rPr lang="fr-FR" sz="3200" b="1" dirty="0" smtClean="0"/>
              <a:t>Atelier </a:t>
            </a:r>
            <a:r>
              <a:rPr lang="fr-FR" sz="3200" b="1" dirty="0" err="1" smtClean="0"/>
              <a:t>T</a:t>
            </a:r>
            <a:r>
              <a:rPr lang="fr-FR" sz="3200" b="1" dirty="0" smtClean="0"/>
              <a:t> </a:t>
            </a:r>
            <a:r>
              <a:rPr lang="fr-FR" sz="3200" b="1" dirty="0" smtClean="0"/>
              <a:t>4</a:t>
            </a:r>
            <a:endParaRPr lang="fr-FR" sz="3200" b="1" dirty="0" smtClean="0"/>
          </a:p>
          <a:p>
            <a:pPr algn="ctr"/>
            <a:endParaRPr lang="fr-FR" sz="600" b="1" dirty="0"/>
          </a:p>
        </p:txBody>
      </p:sp>
      <p:sp>
        <p:nvSpPr>
          <p:cNvPr id="28" name="Ellipse 27"/>
          <p:cNvSpPr/>
          <p:nvPr/>
        </p:nvSpPr>
        <p:spPr>
          <a:xfrm rot="5400000">
            <a:off x="8864530" y="2000448"/>
            <a:ext cx="343002" cy="3548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 rot="5400000">
            <a:off x="10138744" y="1312978"/>
            <a:ext cx="343002" cy="35487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avec flèche 32"/>
          <p:cNvCxnSpPr/>
          <p:nvPr/>
        </p:nvCxnSpPr>
        <p:spPr>
          <a:xfrm flipH="1">
            <a:off x="9310786" y="1795063"/>
            <a:ext cx="763669" cy="38177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V="1">
            <a:off x="9833093" y="878298"/>
            <a:ext cx="0" cy="27715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 rot="5400000">
            <a:off x="9146992" y="2969644"/>
            <a:ext cx="824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1m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 rot="20231710">
            <a:off x="9203060" y="1620047"/>
            <a:ext cx="824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50 cm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8299950" y="878297"/>
            <a:ext cx="2985248" cy="277154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182098" y="1807174"/>
            <a:ext cx="1013012" cy="941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371611" y="2097157"/>
            <a:ext cx="60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8</a:t>
            </a:r>
            <a:r>
              <a:rPr lang="fr-FR" dirty="0" smtClean="0"/>
              <a:t> m</a:t>
            </a:r>
          </a:p>
        </p:txBody>
      </p:sp>
      <p:sp>
        <p:nvSpPr>
          <p:cNvPr id="2" name="Rectangle 1"/>
          <p:cNvSpPr/>
          <p:nvPr/>
        </p:nvSpPr>
        <p:spPr>
          <a:xfrm>
            <a:off x="3008013" y="260470"/>
            <a:ext cx="74155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But : </a:t>
            </a:r>
            <a:r>
              <a:rPr lang="fr-FR" sz="2400" dirty="0" smtClean="0"/>
              <a:t>Tirer </a:t>
            </a:r>
            <a:r>
              <a:rPr lang="fr-FR" sz="2400" dirty="0"/>
              <a:t>la boule blanche adverse sans avoir le contre.</a:t>
            </a:r>
          </a:p>
        </p:txBody>
      </p:sp>
      <p:sp>
        <p:nvSpPr>
          <p:cNvPr id="20" name="Ellipse 19"/>
          <p:cNvSpPr/>
          <p:nvPr/>
        </p:nvSpPr>
        <p:spPr>
          <a:xfrm rot="5400000">
            <a:off x="10205201" y="2658907"/>
            <a:ext cx="343002" cy="35487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avec flèche 22"/>
          <p:cNvCxnSpPr/>
          <p:nvPr/>
        </p:nvCxnSpPr>
        <p:spPr>
          <a:xfrm flipH="1" flipV="1">
            <a:off x="9348712" y="2272473"/>
            <a:ext cx="725744" cy="37238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10313186" y="1823708"/>
            <a:ext cx="0" cy="65882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65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580</Words>
  <Application>Microsoft Macintosh PowerPoint</Application>
  <PresentationFormat>Personnalisé</PresentationFormat>
  <Paragraphs>86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Anna Maillard</dc:creator>
  <cp:lastModifiedBy>Jean Bon</cp:lastModifiedBy>
  <cp:revision>38</cp:revision>
  <cp:lastPrinted>2021-11-11T19:02:42Z</cp:lastPrinted>
  <dcterms:created xsi:type="dcterms:W3CDTF">2020-10-21T12:40:25Z</dcterms:created>
  <dcterms:modified xsi:type="dcterms:W3CDTF">2021-11-11T19:02:59Z</dcterms:modified>
</cp:coreProperties>
</file>